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73" r:id="rId4"/>
    <p:sldId id="259" r:id="rId5"/>
    <p:sldId id="274" r:id="rId6"/>
    <p:sldId id="265" r:id="rId7"/>
    <p:sldId id="275" r:id="rId8"/>
    <p:sldId id="266" r:id="rId9"/>
    <p:sldId id="280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 bwMode="auto">
          <a:xfrm>
            <a:off x="239185" y="254001"/>
            <a:ext cx="620183" cy="582084"/>
            <a:chOff x="179512" y="1203598"/>
            <a:chExt cx="465414" cy="437296"/>
          </a:xfrm>
        </p:grpSpPr>
        <p:sp>
          <p:nvSpPr>
            <p:cNvPr id="8" name="矩形 7"/>
            <p:cNvSpPr/>
            <p:nvPr/>
          </p:nvSpPr>
          <p:spPr>
            <a:xfrm>
              <a:off x="179512" y="1203598"/>
              <a:ext cx="360577" cy="359377"/>
            </a:xfrm>
            <a:prstGeom prst="rect">
              <a:avLst/>
            </a:prstGeom>
            <a:noFill/>
            <a:ln>
              <a:solidFill>
                <a:srgbClr val="003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241" y="1349893"/>
              <a:ext cx="290685" cy="291001"/>
            </a:xfrm>
            <a:prstGeom prst="rect">
              <a:avLst/>
            </a:prstGeom>
            <a:solidFill>
              <a:srgbClr val="003D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956733" y="836084"/>
            <a:ext cx="11235267" cy="0"/>
          </a:xfrm>
          <a:prstGeom prst="line">
            <a:avLst/>
          </a:prstGeom>
          <a:ln w="28575">
            <a:solidFill>
              <a:srgbClr val="003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5"/>
          <p:cNvGrpSpPr/>
          <p:nvPr userDrawn="1"/>
        </p:nvGrpSpPr>
        <p:grpSpPr>
          <a:xfrm>
            <a:off x="0" y="6515101"/>
            <a:ext cx="12192635" cy="342900"/>
            <a:chOff x="-2363897" y="4834456"/>
            <a:chExt cx="12047755" cy="331171"/>
          </a:xfrm>
          <a:solidFill>
            <a:srgbClr val="003D86"/>
          </a:solidFill>
        </p:grpSpPr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-2363897" y="5092033"/>
              <a:ext cx="12047755" cy="735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3"/>
              </p:custDataLst>
            </p:nvPr>
          </p:nvSpPr>
          <p:spPr>
            <a:xfrm rot="16200000">
              <a:off x="5094612" y="4755440"/>
              <a:ext cx="321972" cy="48000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</p:grpSp>
      <p:sp>
        <p:nvSpPr>
          <p:cNvPr id="29" name="文本框 49"/>
          <p:cNvSpPr txBox="1"/>
          <p:nvPr userDrawn="1">
            <p:custDataLst>
              <p:tags r:id="rId1"/>
            </p:custDataLst>
          </p:nvPr>
        </p:nvSpPr>
        <p:spPr>
          <a:xfrm>
            <a:off x="7954645" y="6515408"/>
            <a:ext cx="4237990" cy="335915"/>
          </a:xfrm>
          <a:prstGeom prst="rect">
            <a:avLst/>
          </a:prstGeom>
          <a:solidFill>
            <a:srgbClr val="003D86"/>
          </a:solidFill>
        </p:spPr>
        <p:txBody>
          <a:bodyPr wrap="square" lIns="91356" tIns="45679" rIns="91356" bIns="45679" rtlCol="0">
            <a:spAutoFit/>
          </a:bodyPr>
          <a:lstStyle/>
          <a:p>
            <a:pPr algn="r" defTabSz="684530"/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仁心仁术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尚德尚医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求实奉献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开拓创新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 bwMode="auto">
          <a:xfrm>
            <a:off x="239185" y="254001"/>
            <a:ext cx="620183" cy="582084"/>
            <a:chOff x="179512" y="1203598"/>
            <a:chExt cx="465414" cy="437296"/>
          </a:xfrm>
        </p:grpSpPr>
        <p:sp>
          <p:nvSpPr>
            <p:cNvPr id="8" name="矩形 7"/>
            <p:cNvSpPr/>
            <p:nvPr/>
          </p:nvSpPr>
          <p:spPr>
            <a:xfrm>
              <a:off x="179512" y="1203598"/>
              <a:ext cx="360577" cy="359377"/>
            </a:xfrm>
            <a:prstGeom prst="rect">
              <a:avLst/>
            </a:prstGeom>
            <a:noFill/>
            <a:ln>
              <a:solidFill>
                <a:srgbClr val="003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241" y="1349893"/>
              <a:ext cx="290685" cy="291001"/>
            </a:xfrm>
            <a:prstGeom prst="rect">
              <a:avLst/>
            </a:prstGeom>
            <a:solidFill>
              <a:srgbClr val="003D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956733" y="836084"/>
            <a:ext cx="11235267" cy="0"/>
          </a:xfrm>
          <a:prstGeom prst="line">
            <a:avLst/>
          </a:prstGeom>
          <a:ln w="28575">
            <a:solidFill>
              <a:srgbClr val="003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5"/>
          <p:cNvGrpSpPr/>
          <p:nvPr userDrawn="1"/>
        </p:nvGrpSpPr>
        <p:grpSpPr>
          <a:xfrm>
            <a:off x="0" y="6515101"/>
            <a:ext cx="12192635" cy="342900"/>
            <a:chOff x="-2363897" y="4834456"/>
            <a:chExt cx="12047755" cy="331171"/>
          </a:xfrm>
          <a:solidFill>
            <a:srgbClr val="003D86"/>
          </a:solidFill>
        </p:grpSpPr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-2363897" y="5092033"/>
              <a:ext cx="12047755" cy="735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3"/>
              </p:custDataLst>
            </p:nvPr>
          </p:nvSpPr>
          <p:spPr>
            <a:xfrm rot="16200000">
              <a:off x="5094612" y="4755440"/>
              <a:ext cx="321972" cy="48000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</p:grpSp>
      <p:sp>
        <p:nvSpPr>
          <p:cNvPr id="29" name="文本框 49"/>
          <p:cNvSpPr txBox="1"/>
          <p:nvPr userDrawn="1">
            <p:custDataLst>
              <p:tags r:id="rId1"/>
            </p:custDataLst>
          </p:nvPr>
        </p:nvSpPr>
        <p:spPr>
          <a:xfrm>
            <a:off x="7954645" y="6515408"/>
            <a:ext cx="4237990" cy="335915"/>
          </a:xfrm>
          <a:prstGeom prst="rect">
            <a:avLst/>
          </a:prstGeom>
          <a:solidFill>
            <a:srgbClr val="003D86"/>
          </a:solidFill>
        </p:spPr>
        <p:txBody>
          <a:bodyPr wrap="square" lIns="91356" tIns="45679" rIns="91356" bIns="45679" rtlCol="0">
            <a:spAutoFit/>
          </a:bodyPr>
          <a:lstStyle/>
          <a:p>
            <a:pPr algn="r" defTabSz="684530"/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仁心仁术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尚德尚医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求实奉献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开拓创新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 bwMode="auto">
          <a:xfrm>
            <a:off x="239185" y="254001"/>
            <a:ext cx="620183" cy="582084"/>
            <a:chOff x="179512" y="1203598"/>
            <a:chExt cx="465414" cy="437296"/>
          </a:xfrm>
        </p:grpSpPr>
        <p:sp>
          <p:nvSpPr>
            <p:cNvPr id="8" name="矩形 7"/>
            <p:cNvSpPr/>
            <p:nvPr/>
          </p:nvSpPr>
          <p:spPr>
            <a:xfrm>
              <a:off x="179512" y="1203598"/>
              <a:ext cx="360577" cy="359377"/>
            </a:xfrm>
            <a:prstGeom prst="rect">
              <a:avLst/>
            </a:prstGeom>
            <a:noFill/>
            <a:ln>
              <a:solidFill>
                <a:srgbClr val="003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241" y="1349893"/>
              <a:ext cx="290685" cy="291001"/>
            </a:xfrm>
            <a:prstGeom prst="rect">
              <a:avLst/>
            </a:prstGeom>
            <a:solidFill>
              <a:srgbClr val="003D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956733" y="836084"/>
            <a:ext cx="11235267" cy="0"/>
          </a:xfrm>
          <a:prstGeom prst="line">
            <a:avLst/>
          </a:prstGeom>
          <a:ln w="28575">
            <a:solidFill>
              <a:srgbClr val="003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5"/>
          <p:cNvGrpSpPr/>
          <p:nvPr userDrawn="1"/>
        </p:nvGrpSpPr>
        <p:grpSpPr>
          <a:xfrm>
            <a:off x="0" y="6515101"/>
            <a:ext cx="12192635" cy="342900"/>
            <a:chOff x="-2363897" y="4834456"/>
            <a:chExt cx="12047755" cy="331171"/>
          </a:xfrm>
          <a:solidFill>
            <a:srgbClr val="003D86"/>
          </a:solidFill>
        </p:grpSpPr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-2363897" y="5092033"/>
              <a:ext cx="12047755" cy="735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3"/>
              </p:custDataLst>
            </p:nvPr>
          </p:nvSpPr>
          <p:spPr>
            <a:xfrm rot="16200000">
              <a:off x="5094612" y="4755440"/>
              <a:ext cx="321972" cy="48000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</p:grpSp>
      <p:sp>
        <p:nvSpPr>
          <p:cNvPr id="29" name="文本框 49"/>
          <p:cNvSpPr txBox="1"/>
          <p:nvPr userDrawn="1">
            <p:custDataLst>
              <p:tags r:id="rId1"/>
            </p:custDataLst>
          </p:nvPr>
        </p:nvSpPr>
        <p:spPr>
          <a:xfrm>
            <a:off x="7954645" y="6515408"/>
            <a:ext cx="4237990" cy="335915"/>
          </a:xfrm>
          <a:prstGeom prst="rect">
            <a:avLst/>
          </a:prstGeom>
          <a:solidFill>
            <a:srgbClr val="003D86"/>
          </a:solidFill>
        </p:spPr>
        <p:txBody>
          <a:bodyPr wrap="square" lIns="91356" tIns="45679" rIns="91356" bIns="45679" rtlCol="0">
            <a:spAutoFit/>
          </a:bodyPr>
          <a:lstStyle/>
          <a:p>
            <a:pPr algn="r" defTabSz="684530"/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仁心仁术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尚德尚医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求实奉献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开拓创新</a:t>
            </a: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 bwMode="auto">
          <a:xfrm>
            <a:off x="239185" y="254001"/>
            <a:ext cx="620183" cy="582084"/>
            <a:chOff x="179512" y="1203598"/>
            <a:chExt cx="465414" cy="437296"/>
          </a:xfrm>
        </p:grpSpPr>
        <p:sp>
          <p:nvSpPr>
            <p:cNvPr id="8" name="矩形 7"/>
            <p:cNvSpPr/>
            <p:nvPr/>
          </p:nvSpPr>
          <p:spPr>
            <a:xfrm>
              <a:off x="179512" y="1203598"/>
              <a:ext cx="360577" cy="359377"/>
            </a:xfrm>
            <a:prstGeom prst="rect">
              <a:avLst/>
            </a:prstGeom>
            <a:noFill/>
            <a:ln>
              <a:solidFill>
                <a:srgbClr val="003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241" y="1349893"/>
              <a:ext cx="290685" cy="291001"/>
            </a:xfrm>
            <a:prstGeom prst="rect">
              <a:avLst/>
            </a:prstGeom>
            <a:solidFill>
              <a:srgbClr val="003D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956733" y="836084"/>
            <a:ext cx="11235267" cy="0"/>
          </a:xfrm>
          <a:prstGeom prst="line">
            <a:avLst/>
          </a:prstGeom>
          <a:ln w="28575">
            <a:solidFill>
              <a:srgbClr val="003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5"/>
          <p:cNvGrpSpPr/>
          <p:nvPr userDrawn="1"/>
        </p:nvGrpSpPr>
        <p:grpSpPr>
          <a:xfrm>
            <a:off x="0" y="6515101"/>
            <a:ext cx="12192635" cy="342900"/>
            <a:chOff x="-2363897" y="4834456"/>
            <a:chExt cx="12047755" cy="331171"/>
          </a:xfrm>
          <a:solidFill>
            <a:srgbClr val="003D86"/>
          </a:solidFill>
        </p:grpSpPr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-2363897" y="5092033"/>
              <a:ext cx="12047755" cy="735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3"/>
              </p:custDataLst>
            </p:nvPr>
          </p:nvSpPr>
          <p:spPr>
            <a:xfrm rot="16200000">
              <a:off x="5094612" y="4755440"/>
              <a:ext cx="321972" cy="48000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</p:grpSp>
      <p:sp>
        <p:nvSpPr>
          <p:cNvPr id="29" name="文本框 49"/>
          <p:cNvSpPr txBox="1"/>
          <p:nvPr userDrawn="1">
            <p:custDataLst>
              <p:tags r:id="rId1"/>
            </p:custDataLst>
          </p:nvPr>
        </p:nvSpPr>
        <p:spPr>
          <a:xfrm>
            <a:off x="7954645" y="6515408"/>
            <a:ext cx="4237990" cy="335915"/>
          </a:xfrm>
          <a:prstGeom prst="rect">
            <a:avLst/>
          </a:prstGeom>
          <a:solidFill>
            <a:srgbClr val="003D86"/>
          </a:solidFill>
        </p:spPr>
        <p:txBody>
          <a:bodyPr wrap="square" lIns="91356" tIns="45679" rIns="91356" bIns="45679" rtlCol="0">
            <a:spAutoFit/>
          </a:bodyPr>
          <a:lstStyle/>
          <a:p>
            <a:pPr algn="r" defTabSz="684530"/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仁心仁术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尚德尚医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求实奉献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开拓创新</a:t>
            </a:r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 bwMode="auto">
          <a:xfrm>
            <a:off x="239185" y="254001"/>
            <a:ext cx="620183" cy="582084"/>
            <a:chOff x="179512" y="1203598"/>
            <a:chExt cx="465414" cy="437296"/>
          </a:xfrm>
        </p:grpSpPr>
        <p:sp>
          <p:nvSpPr>
            <p:cNvPr id="8" name="矩形 7"/>
            <p:cNvSpPr/>
            <p:nvPr/>
          </p:nvSpPr>
          <p:spPr>
            <a:xfrm>
              <a:off x="179512" y="1203598"/>
              <a:ext cx="360577" cy="359377"/>
            </a:xfrm>
            <a:prstGeom prst="rect">
              <a:avLst/>
            </a:prstGeom>
            <a:noFill/>
            <a:ln>
              <a:solidFill>
                <a:srgbClr val="003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241" y="1349893"/>
              <a:ext cx="290685" cy="291001"/>
            </a:xfrm>
            <a:prstGeom prst="rect">
              <a:avLst/>
            </a:prstGeom>
            <a:solidFill>
              <a:srgbClr val="003D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956733" y="836084"/>
            <a:ext cx="11235267" cy="0"/>
          </a:xfrm>
          <a:prstGeom prst="line">
            <a:avLst/>
          </a:prstGeom>
          <a:ln w="28575">
            <a:solidFill>
              <a:srgbClr val="003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5"/>
          <p:cNvGrpSpPr/>
          <p:nvPr userDrawn="1"/>
        </p:nvGrpSpPr>
        <p:grpSpPr>
          <a:xfrm>
            <a:off x="0" y="6515101"/>
            <a:ext cx="12192635" cy="342900"/>
            <a:chOff x="-2363897" y="4834456"/>
            <a:chExt cx="12047755" cy="331171"/>
          </a:xfrm>
          <a:solidFill>
            <a:srgbClr val="003D86"/>
          </a:solidFill>
        </p:grpSpPr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-2363897" y="5092033"/>
              <a:ext cx="12047755" cy="735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3"/>
              </p:custDataLst>
            </p:nvPr>
          </p:nvSpPr>
          <p:spPr>
            <a:xfrm rot="16200000">
              <a:off x="5094612" y="4755440"/>
              <a:ext cx="321972" cy="48000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</p:grpSp>
      <p:sp>
        <p:nvSpPr>
          <p:cNvPr id="29" name="文本框 49"/>
          <p:cNvSpPr txBox="1"/>
          <p:nvPr userDrawn="1">
            <p:custDataLst>
              <p:tags r:id="rId1"/>
            </p:custDataLst>
          </p:nvPr>
        </p:nvSpPr>
        <p:spPr>
          <a:xfrm>
            <a:off x="7954645" y="6515408"/>
            <a:ext cx="4237990" cy="335915"/>
          </a:xfrm>
          <a:prstGeom prst="rect">
            <a:avLst/>
          </a:prstGeom>
          <a:solidFill>
            <a:srgbClr val="003D86"/>
          </a:solidFill>
        </p:spPr>
        <p:txBody>
          <a:bodyPr wrap="square" lIns="91356" tIns="45679" rIns="91356" bIns="45679" rtlCol="0">
            <a:spAutoFit/>
          </a:bodyPr>
          <a:lstStyle/>
          <a:p>
            <a:pPr algn="r" defTabSz="684530"/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仁心仁术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尚德尚医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求实奉献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开拓创新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 bwMode="auto">
          <a:xfrm>
            <a:off x="239185" y="254001"/>
            <a:ext cx="620183" cy="582084"/>
            <a:chOff x="179512" y="1203598"/>
            <a:chExt cx="465414" cy="437296"/>
          </a:xfrm>
        </p:grpSpPr>
        <p:sp>
          <p:nvSpPr>
            <p:cNvPr id="8" name="矩形 7"/>
            <p:cNvSpPr/>
            <p:nvPr/>
          </p:nvSpPr>
          <p:spPr>
            <a:xfrm>
              <a:off x="179512" y="1203598"/>
              <a:ext cx="360577" cy="359377"/>
            </a:xfrm>
            <a:prstGeom prst="rect">
              <a:avLst/>
            </a:prstGeom>
            <a:noFill/>
            <a:ln>
              <a:solidFill>
                <a:srgbClr val="003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241" y="1349893"/>
              <a:ext cx="290685" cy="291001"/>
            </a:xfrm>
            <a:prstGeom prst="rect">
              <a:avLst/>
            </a:prstGeom>
            <a:solidFill>
              <a:srgbClr val="003D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956733" y="836084"/>
            <a:ext cx="11235267" cy="0"/>
          </a:xfrm>
          <a:prstGeom prst="line">
            <a:avLst/>
          </a:prstGeom>
          <a:ln w="28575">
            <a:solidFill>
              <a:srgbClr val="003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5"/>
          <p:cNvGrpSpPr/>
          <p:nvPr userDrawn="1"/>
        </p:nvGrpSpPr>
        <p:grpSpPr>
          <a:xfrm>
            <a:off x="0" y="6515101"/>
            <a:ext cx="12192635" cy="342900"/>
            <a:chOff x="-2363897" y="4834456"/>
            <a:chExt cx="12047755" cy="331171"/>
          </a:xfrm>
          <a:solidFill>
            <a:srgbClr val="003D86"/>
          </a:solidFill>
        </p:grpSpPr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-2363897" y="5092033"/>
              <a:ext cx="12047755" cy="735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3"/>
              </p:custDataLst>
            </p:nvPr>
          </p:nvSpPr>
          <p:spPr>
            <a:xfrm rot="16200000">
              <a:off x="5094612" y="4755440"/>
              <a:ext cx="321972" cy="48000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</p:grpSp>
      <p:sp>
        <p:nvSpPr>
          <p:cNvPr id="29" name="文本框 49"/>
          <p:cNvSpPr txBox="1"/>
          <p:nvPr userDrawn="1">
            <p:custDataLst>
              <p:tags r:id="rId1"/>
            </p:custDataLst>
          </p:nvPr>
        </p:nvSpPr>
        <p:spPr>
          <a:xfrm>
            <a:off x="7954645" y="6515408"/>
            <a:ext cx="4237990" cy="335915"/>
          </a:xfrm>
          <a:prstGeom prst="rect">
            <a:avLst/>
          </a:prstGeom>
          <a:solidFill>
            <a:srgbClr val="003D86"/>
          </a:solidFill>
        </p:spPr>
        <p:txBody>
          <a:bodyPr wrap="square" lIns="91356" tIns="45679" rIns="91356" bIns="45679" rtlCol="0">
            <a:spAutoFit/>
          </a:bodyPr>
          <a:lstStyle/>
          <a:p>
            <a:pPr algn="r" defTabSz="684530"/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仁心仁术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尚德尚医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求实奉献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开拓创新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9502-1E9C-4F6C-9FBF-A12BEA67809B}" type="datetimeFigureOut">
              <a:rPr lang="zh-CN" altLang="en-US" smtClean="0"/>
              <a:t>2024-03-11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768E-78F3-4445-A471-C16F523E2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592820" y="195580"/>
            <a:ext cx="3133725" cy="695325"/>
          </a:xfrm>
          <a:prstGeom prst="rect">
            <a:avLst/>
          </a:prstGeom>
        </p:spPr>
      </p:pic>
      <p:pic>
        <p:nvPicPr>
          <p:cNvPr id="2" name="图片 1" descr="IMG_25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5410" y="85725"/>
            <a:ext cx="3904615" cy="5219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6514138"/>
            <a:ext cx="12192635" cy="344488"/>
            <a:chOff x="0" y="6514138"/>
            <a:chExt cx="12192635" cy="344488"/>
          </a:xfrm>
          <a:solidFill>
            <a:srgbClr val="003D86"/>
          </a:solidFill>
        </p:grpSpPr>
        <p:grpSp>
          <p:nvGrpSpPr>
            <p:cNvPr id="3" name="组合 5"/>
            <p:cNvGrpSpPr/>
            <p:nvPr/>
          </p:nvGrpSpPr>
          <p:grpSpPr>
            <a:xfrm>
              <a:off x="0" y="6514138"/>
              <a:ext cx="12192001" cy="344488"/>
              <a:chOff x="-2363897" y="4833228"/>
              <a:chExt cx="12047128" cy="332705"/>
            </a:xfrm>
            <a:grpFill/>
          </p:grpSpPr>
          <p:sp>
            <p:nvSpPr>
              <p:cNvPr id="5" name="矩形 4"/>
              <p:cNvSpPr/>
              <p:nvPr>
                <p:custDataLst>
                  <p:tags r:id="rId8"/>
                </p:custDataLst>
              </p:nvPr>
            </p:nvSpPr>
            <p:spPr>
              <a:xfrm>
                <a:off x="-2363897" y="5087430"/>
                <a:ext cx="9071738" cy="7727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4530"/>
                <a:endParaRPr lang="zh-CN" altLang="en-US" sz="1400" kern="0">
                  <a:solidFill>
                    <a:prstClr val="white"/>
                  </a:solidFill>
                  <a:latin typeface="Verdana" panose="020B0604030504040204"/>
                  <a:ea typeface="微软雅黑" panose="020B0503020204020204" charset="-122"/>
                </a:endParaRPr>
              </a:p>
            </p:txBody>
          </p:sp>
          <p:sp>
            <p:nvSpPr>
              <p:cNvPr id="6" name="直角三角形 5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4954795" y="4742777"/>
                <a:ext cx="331172" cy="51514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4530"/>
                <a:endParaRPr lang="zh-CN" altLang="en-US" sz="1400" kern="0">
                  <a:solidFill>
                    <a:prstClr val="white"/>
                  </a:solidFill>
                  <a:latin typeface="Verdana" panose="020B0604030504040204"/>
                  <a:ea typeface="微软雅黑" panose="020B0503020204020204" charset="-122"/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10"/>
                </p:custDataLst>
              </p:nvPr>
            </p:nvSpPr>
            <p:spPr>
              <a:xfrm>
                <a:off x="7007137" y="4833228"/>
                <a:ext cx="2676094" cy="33055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4530"/>
                <a:endParaRPr lang="zh-CN" altLang="en-US" sz="1400" kern="0">
                  <a:solidFill>
                    <a:prstClr val="white"/>
                  </a:solidFill>
                  <a:latin typeface="Verdana" panose="020B0604030504040204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文本框 49"/>
            <p:cNvSpPr txBox="1"/>
            <p:nvPr>
              <p:custDataLst>
                <p:tags r:id="rId7"/>
              </p:custDataLst>
            </p:nvPr>
          </p:nvSpPr>
          <p:spPr>
            <a:xfrm>
              <a:off x="7826375" y="6515408"/>
              <a:ext cx="4366260" cy="335915"/>
            </a:xfrm>
            <a:prstGeom prst="rect">
              <a:avLst/>
            </a:prstGeom>
            <a:grpFill/>
          </p:spPr>
          <p:txBody>
            <a:bodyPr wrap="square" lIns="91356" tIns="45679" rIns="91356" bIns="45679" rtlCol="0">
              <a:sp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  <p:sp>
        <p:nvSpPr>
          <p:cNvPr id="25" name="任意多边形: 形状 15"/>
          <p:cNvSpPr/>
          <p:nvPr>
            <p:custDataLst>
              <p:tags r:id="rId3"/>
            </p:custDataLst>
          </p:nvPr>
        </p:nvSpPr>
        <p:spPr>
          <a:xfrm flipV="1">
            <a:off x="-5031" y="1306056"/>
            <a:ext cx="12187838" cy="4594834"/>
          </a:xfrm>
          <a:custGeom>
            <a:avLst/>
            <a:gdLst>
              <a:gd name="connsiteX0" fmla="*/ 4270096 w 12192000"/>
              <a:gd name="connsiteY0" fmla="*/ 5011839 h 5011839"/>
              <a:gd name="connsiteX1" fmla="*/ 7921904 w 12192000"/>
              <a:gd name="connsiteY1" fmla="*/ 5011839 h 5011839"/>
              <a:gd name="connsiteX2" fmla="*/ 8109995 w 12192000"/>
              <a:gd name="connsiteY2" fmla="*/ 4629874 h 5011839"/>
              <a:gd name="connsiteX3" fmla="*/ 12192000 w 12192000"/>
              <a:gd name="connsiteY3" fmla="*/ 4629874 h 5011839"/>
              <a:gd name="connsiteX4" fmla="*/ 12192000 w 12192000"/>
              <a:gd name="connsiteY4" fmla="*/ 370391 h 5011839"/>
              <a:gd name="connsiteX5" fmla="*/ 8104296 w 12192000"/>
              <a:gd name="connsiteY5" fmla="*/ 370391 h 5011839"/>
              <a:gd name="connsiteX6" fmla="*/ 7921904 w 12192000"/>
              <a:gd name="connsiteY6" fmla="*/ 0 h 5011839"/>
              <a:gd name="connsiteX7" fmla="*/ 4270096 w 12192000"/>
              <a:gd name="connsiteY7" fmla="*/ 0 h 5011839"/>
              <a:gd name="connsiteX8" fmla="*/ 4087705 w 12192000"/>
              <a:gd name="connsiteY8" fmla="*/ 370391 h 5011839"/>
              <a:gd name="connsiteX9" fmla="*/ 0 w 12192000"/>
              <a:gd name="connsiteY9" fmla="*/ 370391 h 5011839"/>
              <a:gd name="connsiteX10" fmla="*/ 0 w 12192000"/>
              <a:gd name="connsiteY10" fmla="*/ 4629874 h 5011839"/>
              <a:gd name="connsiteX11" fmla="*/ 4082005 w 12192000"/>
              <a:gd name="connsiteY11" fmla="*/ 4629874 h 501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011839">
                <a:moveTo>
                  <a:pt x="4270096" y="5011839"/>
                </a:moveTo>
                <a:lnTo>
                  <a:pt x="7921904" y="5011839"/>
                </a:lnTo>
                <a:lnTo>
                  <a:pt x="8109995" y="4629874"/>
                </a:lnTo>
                <a:lnTo>
                  <a:pt x="12192000" y="4629874"/>
                </a:lnTo>
                <a:lnTo>
                  <a:pt x="12192000" y="370391"/>
                </a:lnTo>
                <a:lnTo>
                  <a:pt x="8104296" y="370391"/>
                </a:lnTo>
                <a:lnTo>
                  <a:pt x="7921904" y="0"/>
                </a:lnTo>
                <a:lnTo>
                  <a:pt x="4270096" y="0"/>
                </a:lnTo>
                <a:lnTo>
                  <a:pt x="4087705" y="370391"/>
                </a:lnTo>
                <a:lnTo>
                  <a:pt x="0" y="370391"/>
                </a:lnTo>
                <a:lnTo>
                  <a:pt x="0" y="4629874"/>
                </a:lnTo>
                <a:lnTo>
                  <a:pt x="4082005" y="4629874"/>
                </a:lnTo>
                <a:close/>
              </a:path>
            </a:pathLst>
          </a:custGeom>
          <a:gradFill flip="none" rotWithShape="1">
            <a:gsLst>
              <a:gs pos="100000">
                <a:srgbClr val="0592E2">
                  <a:alpha val="19000"/>
                </a:srgbClr>
              </a:gs>
              <a:gs pos="54000">
                <a:srgbClr val="003D8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rgbClr val="00398A">
              <a:shade val="50000"/>
            </a:srgbClr>
          </a:lnRef>
          <a:fillRef idx="1">
            <a:srgbClr val="00398A"/>
          </a:fillRef>
          <a:effectRef idx="0">
            <a:srgbClr val="00398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900" dirty="0">
              <a:latin typeface="阿里巴巴普惠体 L" panose="00020600040101010101" pitchFamily="18" charset="-122"/>
              <a:ea typeface="阿里巴巴普惠体 R" panose="00020600040101010101" pitchFamily="18" charset="-122"/>
              <a:sym typeface="阿里巴巴普惠体 L" panose="00020600040101010101" pitchFamily="18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3576469" y="4543820"/>
            <a:ext cx="5188259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阿里巴巴普惠体 L" panose="00020600040101010101" pitchFamily="18" charset="-122"/>
              </a:rPr>
              <a:t>2024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阿里巴巴普惠体 L" panose="00020600040101010101" pitchFamily="18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阿里巴巴普惠体 L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阿里巴巴普惠体 L" panose="00020600040101010101" pitchFamily="18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阿里巴巴普惠体 L" panose="00020600040101010101" pitchFamily="18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阿里巴巴普惠体 L" panose="00020600040101010101" pitchFamily="18" charset="-122"/>
              </a:rPr>
              <a:t>日</a:t>
            </a: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760411" y="2279199"/>
            <a:ext cx="1067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汇报</a:t>
            </a:r>
            <a:r>
              <a:rPr lang="zh-CN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标题</a:t>
            </a:r>
          </a:p>
        </p:txBody>
      </p:sp>
      <p:cxnSp>
        <p:nvCxnSpPr>
          <p:cNvPr id="28" name="直接连接符 27"/>
          <p:cNvCxnSpPr/>
          <p:nvPr>
            <p:custDataLst>
              <p:tags r:id="rId6"/>
            </p:custDataLst>
          </p:nvPr>
        </p:nvCxnSpPr>
        <p:spPr>
          <a:xfrm>
            <a:off x="2640926" y="4487659"/>
            <a:ext cx="689374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1F353153-3E03-471B-82BF-74112A9C70C4}"/>
              </a:ext>
            </a:extLst>
          </p:cNvPr>
          <p:cNvSpPr txBox="1"/>
          <p:nvPr/>
        </p:nvSpPr>
        <p:spPr>
          <a:xfrm>
            <a:off x="4426590" y="3656662"/>
            <a:ext cx="33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汇报人：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  室：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5156200" cy="6859270"/>
          </a:xfrm>
          <a:prstGeom prst="rect">
            <a:avLst/>
          </a:prstGeom>
          <a:solidFill>
            <a:srgbClr val="002060">
              <a:alpha val="7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400">
              <a:defRPr/>
            </a:pPr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79600" y="1242958"/>
            <a:ext cx="10380629" cy="46641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400">
              <a:defRPr/>
            </a:pPr>
            <a:endParaRPr lang="zh-CN" altLang="en-US" sz="1865" dirty="0">
              <a:solidFill>
                <a:prstClr val="black">
                  <a:lumMod val="95000"/>
                  <a:lumOff val="5000"/>
                </a:prst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0534" name="Rectangle 2"/>
          <p:cNvSpPr txBox="1">
            <a:spLocks noChangeArrowheads="1"/>
          </p:cNvSpPr>
          <p:nvPr/>
        </p:nvSpPr>
        <p:spPr bwMode="auto">
          <a:xfrm>
            <a:off x="2004485" y="2209802"/>
            <a:ext cx="2436283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53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1pPr>
            <a:lvl2pPr marL="742950" indent="-285750" defTabSz="68453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2pPr>
            <a:lvl3pPr marL="1143000" indent="-228600" defTabSz="68453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3pPr>
            <a:lvl4pPr marL="1600200" indent="-228600" defTabSz="68453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4pPr>
            <a:lvl5pPr marL="2057400" indent="-228600" defTabSz="68453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5pPr>
            <a:lvl6pPr marL="2514600" indent="-228600" defTabSz="684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6pPr>
            <a:lvl7pPr marL="2971800" indent="-228600" defTabSz="684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7pPr>
            <a:lvl8pPr marL="3429000" indent="-228600" defTabSz="684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8pPr>
            <a:lvl9pPr marL="3886200" indent="-228600" defTabSz="684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汉仪旗黑-35S"/>
                <a:cs typeface="汉仪旗黑-35S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0" name="ïṩ1ïḍé"/>
          <p:cNvSpPr txBox="1"/>
          <p:nvPr/>
        </p:nvSpPr>
        <p:spPr bwMode="auto">
          <a:xfrm>
            <a:off x="2057401" y="3568701"/>
            <a:ext cx="2330451" cy="654051"/>
          </a:xfrm>
          <a:prstGeom prst="rect">
            <a:avLst/>
          </a:prstGeom>
          <a:noFill/>
          <a:ln>
            <a:noFill/>
          </a:ln>
        </p:spPr>
        <p:txBody>
          <a:bodyPr wrap="none" lIns="89996" tIns="46797" rIns="89996" bIns="46797" anchor="ctr">
            <a:normAutofit fontScale="9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4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contents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513586" y="2314622"/>
            <a:ext cx="4983951" cy="505860"/>
            <a:chOff x="6128492" y="1768259"/>
            <a:chExt cx="4260327" cy="520984"/>
          </a:xfrm>
        </p:grpSpPr>
        <p:sp>
          <p:nvSpPr>
            <p:cNvPr id="43" name="îśḷîḋê"/>
            <p:cNvSpPr txBox="1"/>
            <p:nvPr/>
          </p:nvSpPr>
          <p:spPr>
            <a:xfrm>
              <a:off x="6128492" y="1787509"/>
              <a:ext cx="466794" cy="46166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 defTabSz="914400">
                <a:defRPr/>
              </a:pPr>
              <a:r>
                <a:rPr lang="en-US" altLang="zh-CN" sz="4000" kern="0" dirty="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01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672145" y="1768259"/>
              <a:ext cx="0" cy="519214"/>
            </a:xfrm>
            <a:prstGeom prst="line">
              <a:avLst/>
            </a:prstGeom>
            <a:noFill/>
            <a:ln w="28575" cap="flat" cmpd="sng" algn="ctr">
              <a:solidFill>
                <a:srgbClr val="071F65"/>
              </a:solidFill>
              <a:prstDash val="solid"/>
              <a:miter lim="800000"/>
            </a:ln>
            <a:effectLst/>
          </p:spPr>
        </p:cxnSp>
        <p:sp>
          <p:nvSpPr>
            <p:cNvPr id="45" name="iŝļîḑè"/>
            <p:cNvSpPr txBox="1"/>
            <p:nvPr/>
          </p:nvSpPr>
          <p:spPr bwMode="auto">
            <a:xfrm>
              <a:off x="6778552" y="1770029"/>
              <a:ext cx="3610267" cy="5192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个人基本情况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56334" y="2990238"/>
            <a:ext cx="4888513" cy="512505"/>
            <a:chOff x="6065773" y="2567985"/>
            <a:chExt cx="5034660" cy="527827"/>
          </a:xfrm>
        </p:grpSpPr>
        <p:sp>
          <p:nvSpPr>
            <p:cNvPr id="17" name="íŝḷídè"/>
            <p:cNvSpPr txBox="1"/>
            <p:nvPr/>
          </p:nvSpPr>
          <p:spPr>
            <a:xfrm>
              <a:off x="6065773" y="2596760"/>
              <a:ext cx="503663" cy="46166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 defTabSz="914400">
                <a:defRPr/>
              </a:pPr>
              <a:r>
                <a:rPr lang="en-US" altLang="zh-CN" sz="4000" kern="0" dirty="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02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682673" y="2567985"/>
              <a:ext cx="0" cy="519214"/>
            </a:xfrm>
            <a:prstGeom prst="line">
              <a:avLst/>
            </a:prstGeom>
            <a:noFill/>
            <a:ln w="28575" cap="flat" cmpd="sng" algn="ctr">
              <a:solidFill>
                <a:srgbClr val="37609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9" name="î$ḻíḋe"/>
            <p:cNvSpPr txBox="1"/>
            <p:nvPr/>
          </p:nvSpPr>
          <p:spPr bwMode="auto">
            <a:xfrm>
              <a:off x="6795966" y="2576363"/>
              <a:ext cx="4304467" cy="5194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2023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年工作总结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92820" y="195580"/>
            <a:ext cx="3133725" cy="695325"/>
          </a:xfrm>
          <a:prstGeom prst="rect">
            <a:avLst/>
          </a:prstGeom>
        </p:spPr>
      </p:pic>
      <p:pic>
        <p:nvPicPr>
          <p:cNvPr id="2" name="图片 1" descr="IMG_25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715" y="195580"/>
            <a:ext cx="3599815" cy="481330"/>
          </a:xfrm>
          <a:prstGeom prst="rect">
            <a:avLst/>
          </a:prstGeom>
        </p:spPr>
      </p:pic>
      <p:sp>
        <p:nvSpPr>
          <p:cNvPr id="3" name="íŝḷídè"/>
          <p:cNvSpPr txBox="1"/>
          <p:nvPr>
            <p:custDataLst>
              <p:tags r:id="rId2"/>
            </p:custDataLst>
          </p:nvPr>
        </p:nvSpPr>
        <p:spPr>
          <a:xfrm>
            <a:off x="5570939" y="3674171"/>
            <a:ext cx="489043" cy="448263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 defTabSz="914400">
              <a:defRPr/>
            </a:pPr>
            <a:r>
              <a:rPr lang="en-US" altLang="zh-CN" sz="4000" kern="0" dirty="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</a:p>
        </p:txBody>
      </p:sp>
      <p:sp>
        <p:nvSpPr>
          <p:cNvPr id="5" name="î$ḻíḋe"/>
          <p:cNvSpPr txBox="1"/>
          <p:nvPr>
            <p:custDataLst>
              <p:tags r:id="rId3"/>
            </p:custDataLst>
          </p:nvPr>
        </p:nvSpPr>
        <p:spPr bwMode="auto">
          <a:xfrm>
            <a:off x="6279936" y="3654366"/>
            <a:ext cx="4179516" cy="50437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年工作计划</a:t>
            </a:r>
          </a:p>
        </p:txBody>
      </p:sp>
      <p:cxnSp>
        <p:nvCxnSpPr>
          <p:cNvPr id="25" name="直接连接符 24"/>
          <p:cNvCxnSpPr/>
          <p:nvPr>
            <p:custDataLst>
              <p:tags r:id="rId4"/>
            </p:custDataLst>
          </p:nvPr>
        </p:nvCxnSpPr>
        <p:spPr>
          <a:xfrm>
            <a:off x="6159137" y="3651312"/>
            <a:ext cx="0" cy="504142"/>
          </a:xfrm>
          <a:prstGeom prst="line">
            <a:avLst/>
          </a:prstGeom>
          <a:noFill/>
          <a:ln w="28575" cap="flat" cmpd="sng" algn="ctr">
            <a:solidFill>
              <a:srgbClr val="37609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f:/tsi/2023PPT设计大赛/大楼调色.png大楼调色"/>
          <p:cNvPicPr>
            <a:picLocks noChangeAspect="1"/>
          </p:cNvPicPr>
          <p:nvPr/>
        </p:nvPicPr>
        <p:blipFill>
          <a:blip r:embed="rId3"/>
          <a:srcRect t="7806" b="7806"/>
          <a:stretch>
            <a:fillRect/>
          </a:stretch>
        </p:blipFill>
        <p:spPr>
          <a:xfrm>
            <a:off x="1905" y="-4445"/>
            <a:ext cx="12190095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635" y="0"/>
            <a:ext cx="12204700" cy="68586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687830"/>
            <a:ext cx="12192000" cy="28587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">
                <a:schemeClr val="bg1"/>
              </a:gs>
              <a:gs pos="9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69765" y="1852930"/>
            <a:ext cx="3163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 </a:t>
            </a:r>
            <a:r>
              <a:rPr lang="en-US" altLang="zh-CN" sz="80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521710" y="3175000"/>
            <a:ext cx="5148000" cy="0"/>
          </a:xfrm>
          <a:prstGeom prst="line">
            <a:avLst/>
          </a:prstGeom>
          <a:ln w="31750" cmpd="sng">
            <a:solidFill>
              <a:srgbClr val="345A87"/>
            </a:solidFill>
            <a:prstDash val="solid"/>
            <a:bevel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98265" y="3320415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个人基本情况</a:t>
            </a:r>
            <a:endParaRPr lang="zh-CN" sz="4400" b="1" dirty="0">
              <a:gradFill>
                <a:gsLst>
                  <a:gs pos="55000">
                    <a:srgbClr val="4073A4"/>
                  </a:gs>
                  <a:gs pos="0">
                    <a:srgbClr val="D72522">
                      <a:alpha val="75000"/>
                      <a:lumMod val="67000"/>
                      <a:lumOff val="33000"/>
                    </a:srgbClr>
                  </a:gs>
                  <a:gs pos="97000">
                    <a:srgbClr val="07366C"/>
                  </a:gs>
                </a:gsLst>
                <a:lin ang="5400000" scaled="0"/>
                <a:tileRect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" name="图片 70" descr="微信图片_202311271224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" y="118110"/>
            <a:ext cx="3599815" cy="481330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90" y="6450965"/>
            <a:ext cx="5388610" cy="402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009022" y="353544"/>
            <a:ext cx="33603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个人</a:t>
            </a:r>
            <a:r>
              <a:rPr kumimoji="0" 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基本情况</a:t>
            </a:r>
          </a:p>
        </p:txBody>
      </p:sp>
      <p:pic>
        <p:nvPicPr>
          <p:cNvPr id="6" name="图片 5" descr="IMG_2576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50300" y="353695"/>
            <a:ext cx="3186000" cy="4248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81660" y="1002030"/>
            <a:ext cx="11028680" cy="5320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66700"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 fontAlgn="auto">
              <a:lnSpc>
                <a:spcPts val="4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</a:t>
            </a:r>
            <a:endParaRPr lang="zh-CN" altLang="zh-CN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  <a:buClr>
                <a:schemeClr val="tx2"/>
              </a:buClr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905" y="1144270"/>
            <a:ext cx="10681335" cy="50050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indent="0" algn="l" fontAlgn="auto">
              <a:lnSpc>
                <a:spcPct val="15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f:/tsi/2023PPT设计大赛/大楼调色.png大楼调色"/>
          <p:cNvPicPr>
            <a:picLocks noChangeAspect="1"/>
          </p:cNvPicPr>
          <p:nvPr/>
        </p:nvPicPr>
        <p:blipFill>
          <a:blip r:embed="rId3"/>
          <a:srcRect t="7806" b="7806"/>
          <a:stretch>
            <a:fillRect/>
          </a:stretch>
        </p:blipFill>
        <p:spPr>
          <a:xfrm>
            <a:off x="1905" y="-4445"/>
            <a:ext cx="12190095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635" y="0"/>
            <a:ext cx="12204700" cy="68586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687830"/>
            <a:ext cx="12192000" cy="28587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">
                <a:schemeClr val="bg1"/>
              </a:gs>
              <a:gs pos="9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69765" y="1852930"/>
            <a:ext cx="3163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 </a:t>
            </a:r>
            <a:r>
              <a:rPr lang="en-US" altLang="zh-CN" sz="80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521710" y="3175000"/>
            <a:ext cx="5148000" cy="0"/>
          </a:xfrm>
          <a:prstGeom prst="line">
            <a:avLst/>
          </a:prstGeom>
          <a:ln w="31750" cmpd="sng">
            <a:solidFill>
              <a:srgbClr val="345A87"/>
            </a:solidFill>
            <a:prstDash val="solid"/>
            <a:bevel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98265" y="3320415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44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年工作总结</a:t>
            </a:r>
            <a:endParaRPr lang="zh-CN" sz="4400" b="1" dirty="0">
              <a:gradFill>
                <a:gsLst>
                  <a:gs pos="55000">
                    <a:srgbClr val="4073A4"/>
                  </a:gs>
                  <a:gs pos="0">
                    <a:srgbClr val="D72522">
                      <a:alpha val="75000"/>
                      <a:lumMod val="67000"/>
                      <a:lumOff val="33000"/>
                    </a:srgbClr>
                  </a:gs>
                  <a:gs pos="97000">
                    <a:srgbClr val="07366C"/>
                  </a:gs>
                </a:gsLst>
                <a:lin ang="5400000" scaled="0"/>
                <a:tileRect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" name="图片 70" descr="微信图片_202311271224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" y="118110"/>
            <a:ext cx="3599815" cy="481330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90" y="6450965"/>
            <a:ext cx="5388610" cy="4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009022" y="353544"/>
            <a:ext cx="33603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年工作总结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kumimoji="0" 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 descr="IMG_2576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50300" y="353695"/>
            <a:ext cx="3186000" cy="4248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81660" y="1002030"/>
            <a:ext cx="11028680" cy="5320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66700"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 fontAlgn="auto">
              <a:lnSpc>
                <a:spcPts val="4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</a:t>
            </a:r>
            <a:endParaRPr lang="zh-CN" altLang="zh-CN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  <a:buClr>
                <a:schemeClr val="tx2"/>
              </a:buClr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905" y="1144270"/>
            <a:ext cx="10681335" cy="50050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</a:rPr>
              <a:t>要对照各自岗位职责要求，从德、能、勤、绩、廉五个方面进行汇报。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f:/tsi/2023PPT设计大赛/大楼调色.png大楼调色"/>
          <p:cNvPicPr>
            <a:picLocks noChangeAspect="1"/>
          </p:cNvPicPr>
          <p:nvPr/>
        </p:nvPicPr>
        <p:blipFill>
          <a:blip r:embed="rId3"/>
          <a:srcRect t="7806" b="7806"/>
          <a:stretch>
            <a:fillRect/>
          </a:stretch>
        </p:blipFill>
        <p:spPr>
          <a:xfrm>
            <a:off x="1905" y="-4445"/>
            <a:ext cx="12190095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635" y="0"/>
            <a:ext cx="12204700" cy="68586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687830"/>
            <a:ext cx="12192000" cy="28587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">
                <a:schemeClr val="bg1"/>
              </a:gs>
              <a:gs pos="9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69765" y="1852930"/>
            <a:ext cx="3163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 </a:t>
            </a:r>
            <a:r>
              <a:rPr lang="en-US" altLang="zh-CN" sz="80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521710" y="3175000"/>
            <a:ext cx="5148000" cy="0"/>
          </a:xfrm>
          <a:prstGeom prst="line">
            <a:avLst/>
          </a:prstGeom>
          <a:ln w="31750" cmpd="sng">
            <a:solidFill>
              <a:srgbClr val="345A87"/>
            </a:solidFill>
            <a:prstDash val="solid"/>
            <a:bevel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98265" y="3320415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44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年工作计划</a:t>
            </a:r>
            <a:endParaRPr lang="zh-CN" sz="4400" b="1" dirty="0">
              <a:gradFill>
                <a:gsLst>
                  <a:gs pos="55000">
                    <a:srgbClr val="4073A4"/>
                  </a:gs>
                  <a:gs pos="0">
                    <a:srgbClr val="D72522">
                      <a:alpha val="75000"/>
                      <a:lumMod val="67000"/>
                      <a:lumOff val="33000"/>
                    </a:srgbClr>
                  </a:gs>
                  <a:gs pos="97000">
                    <a:srgbClr val="07366C"/>
                  </a:gs>
                </a:gsLst>
                <a:lin ang="5400000" scaled="0"/>
                <a:tileRect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" name="图片 70" descr="微信图片_202311271224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" y="118110"/>
            <a:ext cx="3599815" cy="481330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90" y="6450965"/>
            <a:ext cx="5388610" cy="4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009022" y="353544"/>
            <a:ext cx="33603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年工作计划</a:t>
            </a:r>
            <a:endParaRPr kumimoji="0" 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 descr="IMG_2576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50300" y="353695"/>
            <a:ext cx="3186000" cy="4248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81660" y="1002030"/>
            <a:ext cx="11028680" cy="5320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66700"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 fontAlgn="auto">
              <a:lnSpc>
                <a:spcPts val="4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</a:t>
            </a:r>
            <a:endParaRPr lang="zh-CN" altLang="zh-CN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  <a:buClr>
                <a:schemeClr val="tx2"/>
              </a:buClr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905" y="1144270"/>
            <a:ext cx="10681335" cy="50050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indent="0" algn="l" fontAlgn="auto">
              <a:lnSpc>
                <a:spcPct val="15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f:/tsi/2023PPT设计大赛/大楼调色.png大楼调色"/>
          <p:cNvPicPr>
            <a:picLocks noChangeAspect="1"/>
          </p:cNvPicPr>
          <p:nvPr/>
        </p:nvPicPr>
        <p:blipFill>
          <a:blip r:embed="rId3"/>
          <a:srcRect t="7806" b="7806"/>
          <a:stretch>
            <a:fillRect/>
          </a:stretch>
        </p:blipFill>
        <p:spPr>
          <a:xfrm>
            <a:off x="1905" y="-4445"/>
            <a:ext cx="12190095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635" y="0"/>
            <a:ext cx="12204700" cy="68586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687830"/>
            <a:ext cx="12192000" cy="28587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">
                <a:schemeClr val="bg1"/>
              </a:gs>
              <a:gs pos="9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69765" y="1963764"/>
            <a:ext cx="3163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521710" y="3285834"/>
            <a:ext cx="5148000" cy="0"/>
          </a:xfrm>
          <a:prstGeom prst="line">
            <a:avLst/>
          </a:prstGeom>
          <a:ln w="31750" cmpd="sng">
            <a:solidFill>
              <a:srgbClr val="345A87"/>
            </a:solidFill>
            <a:prstDash val="solid"/>
            <a:bevel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98265" y="3431249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55000">
                      <a:srgbClr val="4073A4"/>
                    </a:gs>
                    <a:gs pos="0">
                      <a:srgbClr val="D72522">
                        <a:alpha val="75000"/>
                        <a:lumMod val="67000"/>
                        <a:lumOff val="33000"/>
                      </a:srgbClr>
                    </a:gs>
                    <a:gs pos="97000">
                      <a:srgbClr val="07366C"/>
                    </a:gs>
                  </a:gsLst>
                  <a:lin ang="5400000" scaled="0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</a:p>
        </p:txBody>
      </p:sp>
      <p:pic>
        <p:nvPicPr>
          <p:cNvPr id="71" name="图片 70" descr="微信图片_202311271224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" y="118110"/>
            <a:ext cx="3599815" cy="481330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90" y="6450965"/>
            <a:ext cx="5388610" cy="4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08c167f-046a-4989-914c-ac06083cdf58"/>
  <p:tag name="COMMONDATA" val="eyJoZGlkIjoiOWZhYzI5NGUzN2Q2Nzk5YTI1NDUzY2MzZmMzN2M4O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71,&quot;width&quot;:5020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68.9763779527559,&quot;width&quot;:5017.322834645669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68.9763779527559,&quot;width&quot;:5017.32283464566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68.9763779527559,&quot;width&quot;:5017.322834645669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99</Words>
  <Application>Microsoft Office PowerPoint</Application>
  <PresentationFormat>宽屏</PresentationFormat>
  <Paragraphs>34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阿里巴巴普惠体 L</vt:lpstr>
      <vt:lpstr>阿里巴巴普惠体 R</vt:lpstr>
      <vt:lpstr>汉仪旗黑-35S</vt:lpstr>
      <vt:lpstr>华文新魏</vt:lpstr>
      <vt:lpstr>华文中宋</vt:lpstr>
      <vt:lpstr>楷体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神州网信技术有限公司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李文江</dc:creator>
  <cp:lastModifiedBy>吕静雯</cp:lastModifiedBy>
  <cp:revision>29</cp:revision>
  <dcterms:created xsi:type="dcterms:W3CDTF">2023-09-12T03:06:00Z</dcterms:created>
  <dcterms:modified xsi:type="dcterms:W3CDTF">2024-03-11T09:50:01Z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0B14FD27747240CA9C48D16678C6FAD4_12</vt:lpwstr>
  </property>
  <property fmtid="{D5CDD505-2E9C-101B-9397-08002B2CF9AE}" pid="3" name="KSOProductBuildVer">
    <vt:lpwstr>2052-12.1.0.15374</vt:lpwstr>
  </property>
</Properties>
</file>